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0D416-F4FA-034F-ADE6-A5BEAE9F12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Die Freude am Herrn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899D53-56D0-3B4B-A40D-88AEA4C990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Feier Deinen Gott</a:t>
            </a:r>
          </a:p>
        </p:txBody>
      </p:sp>
    </p:spTree>
    <p:extLst>
      <p:ext uri="{BB962C8B-B14F-4D97-AF65-F5344CB8AC3E}">
        <p14:creationId xmlns:p14="http://schemas.microsoft.com/office/powerpoint/2010/main" val="105398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C7497-AA59-3340-ABB8-CB5DEE85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 Psalm zum Dankopfer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C0B426-B67A-8D4A-A3A4-910347523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095" y="2520061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b="1"/>
              <a:t>Jauchzt dem HERRN, alle Welt!  </a:t>
            </a:r>
          </a:p>
          <a:p>
            <a:pPr marL="0" indent="0">
              <a:buNone/>
            </a:pPr>
            <a:endParaRPr lang="de-DE" sz="3200" b="1"/>
          </a:p>
          <a:p>
            <a:pPr marL="0" indent="0">
              <a:buNone/>
            </a:pPr>
            <a:endParaRPr lang="de-DE" sz="3200" b="1"/>
          </a:p>
          <a:p>
            <a:pPr marL="0" indent="0">
              <a:buNone/>
            </a:pPr>
            <a:endParaRPr lang="de-DE" sz="2800" b="1"/>
          </a:p>
        </p:txBody>
      </p:sp>
    </p:spTree>
    <p:extLst>
      <p:ext uri="{BB962C8B-B14F-4D97-AF65-F5344CB8AC3E}">
        <p14:creationId xmlns:p14="http://schemas.microsoft.com/office/powerpoint/2010/main" val="13013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29BEC-8709-5048-AF85-1E74783C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Interessante Aufforderungen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4DEF26-FD52-F74E-A4FD-8D0590E74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/>
              <a:t>Dient dem HERRN mit Freuden,</a:t>
            </a:r>
          </a:p>
          <a:p>
            <a:pPr marL="0" indent="0">
              <a:buNone/>
            </a:pPr>
            <a:r>
              <a:rPr lang="de-DE" sz="3200" b="1"/>
              <a:t>kommt vor sein Angesicht mit Jubel!</a:t>
            </a: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140421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9028E-7618-8049-92D1-DFBF846B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Nachsinnen erwünscht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90FC4D-F63B-6043-8850-445D70BFD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272" y="2538497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/>
              <a:t>Erkennt, dass der HERR Gott ist! </a:t>
            </a: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124403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FB6F3-91ED-4F40-882D-D844EB71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 ist Schöpfer -Egal wie geschaffen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445A58-5805-9847-A488-E460C74D6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530" y="2501626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de-DE" sz="3200" b="1"/>
              <a:t>Er hat uns gemacht, und nicht wir selbst, </a:t>
            </a:r>
          </a:p>
          <a:p>
            <a:pPr marL="0" indent="0">
              <a:buNone/>
            </a:pPr>
            <a:r>
              <a:rPr lang="de-DE" sz="3200" b="1"/>
              <a:t>zu seinem Volk und zu Schafen seiner Weide. </a:t>
            </a:r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13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CF64D-12B1-9B4B-B2F8-05133F58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Zuhause bei Gott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2FE89-D8D2-B24F-BBE3-790C81EB1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b="1"/>
              <a:t>Geht ein zu seinen Toren mit Danken, </a:t>
            </a:r>
          </a:p>
          <a:p>
            <a:pPr marL="0" indent="0">
              <a:buNone/>
            </a:pPr>
            <a:r>
              <a:rPr lang="de-DE" sz="3200" b="1"/>
              <a:t>zu seinen Vorhöfen mit Loben; </a:t>
            </a:r>
          </a:p>
          <a:p>
            <a:pPr marL="0" indent="0">
              <a:buNone/>
            </a:pPr>
            <a:r>
              <a:rPr lang="de-DE" sz="3200" b="1"/>
              <a:t>dankt ihm, preist seinen Namen! </a:t>
            </a:r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28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AFAC0-808C-BD4B-9D30-0B055B51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Wegen der Eigenschaften Gottes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8D8FE1-E184-9E46-A36D-76E1286F6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/>
              <a:t>Denn der HERR ist gut; </a:t>
            </a:r>
          </a:p>
          <a:p>
            <a:pPr marL="0" indent="0">
              <a:buNone/>
            </a:pPr>
            <a:r>
              <a:rPr lang="de-DE" sz="3200" b="1"/>
              <a:t>seine Gnade währt ewiglich </a:t>
            </a:r>
          </a:p>
          <a:p>
            <a:pPr marL="0" indent="0">
              <a:buNone/>
            </a:pPr>
            <a:r>
              <a:rPr lang="de-DE" sz="3200" b="1"/>
              <a:t>und seine Treue von Geschlecht zu Geschlecht.</a:t>
            </a: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251132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6AD1A7-5251-A547-91B2-23AD1F3C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87694"/>
            <a:ext cx="9601196" cy="4788174"/>
          </a:xfrm>
        </p:spPr>
        <p:txBody>
          <a:bodyPr>
            <a:normAutofit fontScale="92500" lnSpcReduction="10000"/>
          </a:bodyPr>
          <a:lstStyle/>
          <a:p>
            <a:r>
              <a:rPr lang="de-DE" sz="2800" b="1"/>
              <a:t>Jauchze, du Tochter Zion; juble, Israel! </a:t>
            </a:r>
          </a:p>
          <a:p>
            <a:r>
              <a:rPr lang="de-DE" sz="2800" b="1"/>
              <a:t>Freue dich und sei fröhlich von ganzem Herzen, du Tochter Jerusalem! Denn der HERR hat die Gerichte von dir abgewendet, er hat deinen Feind weggeräumt. </a:t>
            </a:r>
          </a:p>
          <a:p>
            <a:r>
              <a:rPr lang="de-DE" sz="2800" b="1"/>
              <a:t>Der HERR, der König Israels, ist in deiner Mitte; du brauchst kein Unheil mehr zu fürchten! </a:t>
            </a:r>
          </a:p>
          <a:p>
            <a:r>
              <a:rPr lang="de-DE" sz="2800" b="1"/>
              <a:t>In jenen Tagen wird man zu Jerusalem sagen: Fürchte dich nicht! Zion, lass deine Hände nicht sinken! </a:t>
            </a:r>
          </a:p>
          <a:p>
            <a:r>
              <a:rPr lang="de-DE" sz="2800" b="1"/>
              <a:t>Der HERR, dein Gott, ist in deiner Mitte, ein Held, der rettet; er wird sich über dich freuen mit Wonne, er wird still sein in seiner Liebe, er wird über dich jubelnd frohlocken. </a:t>
            </a:r>
          </a:p>
        </p:txBody>
      </p:sp>
    </p:spTree>
    <p:extLst>
      <p:ext uri="{BB962C8B-B14F-4D97-AF65-F5344CB8AC3E}">
        <p14:creationId xmlns:p14="http://schemas.microsoft.com/office/powerpoint/2010/main" val="2038120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8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Organisch</vt:lpstr>
      <vt:lpstr>Die Freude am Herrn</vt:lpstr>
      <vt:lpstr>Ein Psalm zum Dankopfer</vt:lpstr>
      <vt:lpstr>Interessante Aufforderungen</vt:lpstr>
      <vt:lpstr>Nachsinnen erwünscht</vt:lpstr>
      <vt:lpstr>Er ist Schöpfer -Egal wie geschaffen</vt:lpstr>
      <vt:lpstr>Zuhause bei Gott</vt:lpstr>
      <vt:lpstr>Wegen der Eigenschaften Gottes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Freude am Herrn</dc:title>
  <dc:creator>Unbekannter Benutzer</dc:creator>
  <cp:lastModifiedBy>Unbekannter Benutzer</cp:lastModifiedBy>
  <cp:revision>1</cp:revision>
  <dcterms:created xsi:type="dcterms:W3CDTF">2020-10-01T16:23:21Z</dcterms:created>
  <dcterms:modified xsi:type="dcterms:W3CDTF">2020-10-03T20:48:53Z</dcterms:modified>
</cp:coreProperties>
</file>